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0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06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3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8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52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9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09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6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89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40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2F84-4F26-4C6A-AAB6-A07B66511AA9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884E-A3A7-4FDA-94C2-B034D3D03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0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1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1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39CDF52-A7BB-4A6A-AE30-05C376AA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6" y="1962871"/>
            <a:ext cx="3260484" cy="3506932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CA75E80A-DF7F-4387-8666-35AF6FE5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92" y="1962871"/>
            <a:ext cx="3215258" cy="3506932"/>
          </a:xfrm>
          <a:prstGeom prst="rect">
            <a:avLst/>
          </a:prstGeom>
        </p:spPr>
      </p:pic>
      <p:pic>
        <p:nvPicPr>
          <p:cNvPr id="17" name="그림 16" descr="시계, 옅은이(가) 표시된 사진&#10;&#10;자동 생성된 설명">
            <a:extLst>
              <a:ext uri="{FF2B5EF4-FFF2-40B4-BE49-F238E27FC236}">
                <a16:creationId xmlns:a16="http://schemas.microsoft.com/office/drawing/2014/main" id="{4D4259AE-6D0D-4CE1-8DB2-6839BFFBF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76" y="5820496"/>
            <a:ext cx="3212663" cy="3506932"/>
          </a:xfrm>
          <a:prstGeom prst="rect">
            <a:avLst/>
          </a:prstGeom>
        </p:spPr>
      </p:pic>
      <p:pic>
        <p:nvPicPr>
          <p:cNvPr id="19" name="그림 18" descr="불꽃놀이이(가) 표시된 사진&#10;&#10;자동 생성된 설명">
            <a:extLst>
              <a:ext uri="{FF2B5EF4-FFF2-40B4-BE49-F238E27FC236}">
                <a16:creationId xmlns:a16="http://schemas.microsoft.com/office/drawing/2014/main" id="{67F073D0-66E9-4260-9C10-71D9EB56A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2" y="5820495"/>
            <a:ext cx="3197457" cy="35069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1A9385-280E-45AB-97F8-0F44D129151D}"/>
              </a:ext>
            </a:extLst>
          </p:cNvPr>
          <p:cNvSpPr txBox="1"/>
          <p:nvPr/>
        </p:nvSpPr>
        <p:spPr>
          <a:xfrm>
            <a:off x="1404375" y="1632671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FD8CBD-E988-4506-9C98-714EAB52B19D}"/>
              </a:ext>
            </a:extLst>
          </p:cNvPr>
          <p:cNvSpPr txBox="1"/>
          <p:nvPr/>
        </p:nvSpPr>
        <p:spPr>
          <a:xfrm>
            <a:off x="4877561" y="1632670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C92C2-C76B-4824-97DF-5EC870B2DBC3}"/>
              </a:ext>
            </a:extLst>
          </p:cNvPr>
          <p:cNvSpPr txBox="1"/>
          <p:nvPr/>
        </p:nvSpPr>
        <p:spPr>
          <a:xfrm>
            <a:off x="1404376" y="549029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95C9A-12DF-44F7-92E6-C74769B7E560}"/>
              </a:ext>
            </a:extLst>
          </p:cNvPr>
          <p:cNvSpPr txBox="1"/>
          <p:nvPr/>
        </p:nvSpPr>
        <p:spPr>
          <a:xfrm>
            <a:off x="4873391" y="5490295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2B2F6A1-2A34-444D-BD90-264E8E4796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7321" r="21771" b="7417"/>
          <a:stretch/>
        </p:blipFill>
        <p:spPr>
          <a:xfrm>
            <a:off x="3537427" y="3054880"/>
            <a:ext cx="1465294" cy="1536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74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앉아있는이(가) 표시된 사진&#10;&#10;자동 생성된 설명">
            <a:extLst>
              <a:ext uri="{FF2B5EF4-FFF2-40B4-BE49-F238E27FC236}">
                <a16:creationId xmlns:a16="http://schemas.microsoft.com/office/drawing/2014/main" id="{BB38AAF4-E9DC-4748-82DD-F5E2A2E82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470"/>
            <a:ext cx="9601200" cy="42789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E435FB-79D1-47A5-BA05-7EE587CD93A1}"/>
              </a:ext>
            </a:extLst>
          </p:cNvPr>
          <p:cNvSpPr txBox="1"/>
          <p:nvPr/>
        </p:nvSpPr>
        <p:spPr>
          <a:xfrm>
            <a:off x="4419437" y="134136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0ps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2D84F2-44B6-4243-8480-6F88E22F118B}"/>
              </a:ext>
            </a:extLst>
          </p:cNvPr>
          <p:cNvSpPr txBox="1"/>
          <p:nvPr/>
        </p:nvSpPr>
        <p:spPr>
          <a:xfrm>
            <a:off x="4419437" y="3040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35ps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7D8217E-898B-4939-A78B-0FBCD892925A}"/>
              </a:ext>
            </a:extLst>
          </p:cNvPr>
          <p:cNvCxnSpPr>
            <a:cxnSpLocks/>
          </p:cNvCxnSpPr>
          <p:nvPr/>
        </p:nvCxnSpPr>
        <p:spPr>
          <a:xfrm>
            <a:off x="6981825" y="3066281"/>
            <a:ext cx="0" cy="696094"/>
          </a:xfrm>
          <a:prstGeom prst="straightConnector1">
            <a:avLst/>
          </a:prstGeom>
          <a:ln w="38100">
            <a:gradFill>
              <a:gsLst>
                <a:gs pos="0">
                  <a:srgbClr val="C8F2C8"/>
                </a:gs>
                <a:gs pos="100000">
                  <a:srgbClr val="008000"/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28EEE08-D9C2-40CB-B208-2308F27D4B24}"/>
              </a:ext>
            </a:extLst>
          </p:cNvPr>
          <p:cNvCxnSpPr>
            <a:cxnSpLocks/>
          </p:cNvCxnSpPr>
          <p:nvPr/>
        </p:nvCxnSpPr>
        <p:spPr>
          <a:xfrm>
            <a:off x="4348010" y="1341364"/>
            <a:ext cx="0" cy="2015203"/>
          </a:xfrm>
          <a:prstGeom prst="line">
            <a:avLst/>
          </a:prstGeom>
          <a:ln w="38100">
            <a:gradFill flip="none" rotWithShape="1">
              <a:gsLst>
                <a:gs pos="0">
                  <a:srgbClr val="C8C8F2"/>
                </a:gs>
                <a:gs pos="100000">
                  <a:srgbClr val="000080"/>
                </a:gs>
              </a:gsLst>
              <a:lin ang="5400000" scaled="1"/>
              <a:tileRect/>
            </a:gra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2B95AD7-8403-4802-A18A-4BB59E9E3A5E}"/>
              </a:ext>
            </a:extLst>
          </p:cNvPr>
          <p:cNvCxnSpPr>
            <a:cxnSpLocks/>
          </p:cNvCxnSpPr>
          <p:nvPr/>
        </p:nvCxnSpPr>
        <p:spPr>
          <a:xfrm flipV="1">
            <a:off x="3046158" y="3314700"/>
            <a:ext cx="0" cy="526260"/>
          </a:xfrm>
          <a:prstGeom prst="line">
            <a:avLst/>
          </a:prstGeom>
          <a:ln w="38100">
            <a:gradFill flip="none" rotWithShape="1">
              <a:gsLst>
                <a:gs pos="0">
                  <a:srgbClr val="F2C8C8"/>
                </a:gs>
                <a:gs pos="100000">
                  <a:srgbClr val="F00000"/>
                </a:gs>
              </a:gsLst>
              <a:lin ang="5400000" scaled="1"/>
              <a:tileRect/>
            </a:gra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D4FE6E-85C9-438C-B088-BA6EC56BC328}"/>
              </a:ext>
            </a:extLst>
          </p:cNvPr>
          <p:cNvSpPr txBox="1"/>
          <p:nvPr/>
        </p:nvSpPr>
        <p:spPr>
          <a:xfrm>
            <a:off x="7945722" y="2101609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H-H</a:t>
            </a:r>
            <a:r>
              <a:rPr lang="en-US" altLang="ko-KR" sz="2400" i="1" baseline="30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inter</a:t>
            </a:r>
            <a:endParaRPr lang="ko-KR" alt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E79B5D-9601-460E-9E4D-F6B29A638CA8}"/>
              </a:ext>
            </a:extLst>
          </p:cNvPr>
          <p:cNvCxnSpPr/>
          <p:nvPr/>
        </p:nvCxnSpPr>
        <p:spPr>
          <a:xfrm>
            <a:off x="7243896" y="1572197"/>
            <a:ext cx="647459" cy="0"/>
          </a:xfrm>
          <a:prstGeom prst="line">
            <a:avLst/>
          </a:prstGeom>
          <a:ln w="38100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DC427E8-CCED-4E70-A13C-E9C094EB2D95}"/>
              </a:ext>
            </a:extLst>
          </p:cNvPr>
          <p:cNvCxnSpPr/>
          <p:nvPr/>
        </p:nvCxnSpPr>
        <p:spPr>
          <a:xfrm>
            <a:off x="7243896" y="1953021"/>
            <a:ext cx="647459" cy="0"/>
          </a:xfrm>
          <a:prstGeom prst="line">
            <a:avLst/>
          </a:prstGeom>
          <a:ln w="38100">
            <a:solidFill>
              <a:srgbClr val="0000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CE96D0A-C5C5-4186-A087-36B844E17710}"/>
              </a:ext>
            </a:extLst>
          </p:cNvPr>
          <p:cNvCxnSpPr/>
          <p:nvPr/>
        </p:nvCxnSpPr>
        <p:spPr>
          <a:xfrm>
            <a:off x="7243896" y="2332646"/>
            <a:ext cx="647459" cy="0"/>
          </a:xfrm>
          <a:prstGeom prst="line">
            <a:avLst/>
          </a:prstGeom>
          <a:ln w="38100">
            <a:solidFill>
              <a:srgbClr val="00FF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6D1357E-C246-4937-A3FC-CDBA98973465}"/>
              </a:ext>
            </a:extLst>
          </p:cNvPr>
          <p:cNvSpPr txBox="1"/>
          <p:nvPr/>
        </p:nvSpPr>
        <p:spPr>
          <a:xfrm>
            <a:off x="7947667" y="172158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C-H</a:t>
            </a:r>
            <a:endParaRPr lang="ko-KR" alt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7073A5-1647-487E-AA66-654007F681E7}"/>
              </a:ext>
            </a:extLst>
          </p:cNvPr>
          <p:cNvSpPr txBox="1"/>
          <p:nvPr/>
        </p:nvSpPr>
        <p:spPr>
          <a:xfrm>
            <a:off x="7945722" y="1341363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H-</a:t>
            </a:r>
            <a:r>
              <a:rPr lang="en-US" altLang="ko-KR" sz="24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2400" i="1" baseline="30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intra</a:t>
            </a:r>
            <a:endParaRPr lang="ko-KR" alt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35625532-432C-4D05-B726-BBB4EB63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81" t="37250" r="3884" b="49316"/>
          <a:stretch/>
        </p:blipFill>
        <p:spPr>
          <a:xfrm>
            <a:off x="1641424" y="8451995"/>
            <a:ext cx="3467650" cy="224799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3EC668E-D54C-459C-9175-84E20ED3A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0" t="37322" r="54008" b="49376"/>
          <a:stretch/>
        </p:blipFill>
        <p:spPr>
          <a:xfrm>
            <a:off x="5747274" y="5861786"/>
            <a:ext cx="3439494" cy="222607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E037E6A-596F-4776-925B-382484BD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9" t="7096" r="54124" b="79685"/>
          <a:stretch/>
        </p:blipFill>
        <p:spPr>
          <a:xfrm>
            <a:off x="1698205" y="5861090"/>
            <a:ext cx="3407868" cy="221212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9E6CE0FF-AE9C-48D2-9716-DBA01AB8C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9" t="67475" r="54008" b="19067"/>
          <a:stretch/>
        </p:blipFill>
        <p:spPr>
          <a:xfrm>
            <a:off x="5758974" y="8450002"/>
            <a:ext cx="3427794" cy="22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0EC5406C-2F46-4DA0-85D6-3D5D66D9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9" y="984498"/>
            <a:ext cx="9488400" cy="565100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CFB5BAF-227E-4A7B-8892-8541F969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07" y="1446253"/>
            <a:ext cx="2278101" cy="16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4186</TotalTime>
  <Words>17</Words>
  <Application>Microsoft Office PowerPoint</Application>
  <PresentationFormat>A3 용지(297x420mm)</PresentationFormat>
  <Paragraphs>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(대학원생) 최민 (화학과)</dc:creator>
  <cp:lastModifiedBy>(대학원생) 최민 (화학과)</cp:lastModifiedBy>
  <cp:revision>6</cp:revision>
  <dcterms:created xsi:type="dcterms:W3CDTF">2019-11-04T04:22:43Z</dcterms:created>
  <dcterms:modified xsi:type="dcterms:W3CDTF">2019-11-07T02:09:06Z</dcterms:modified>
</cp:coreProperties>
</file>